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1" r:id="rId4"/>
    <p:sldId id="262" r:id="rId5"/>
    <p:sldId id="259" r:id="rId6"/>
    <p:sldId id="260"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45"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685800" y="1143000"/>
            <a:ext cx="7772400" cy="4572000"/>
            <a:chOff x="1371600" y="1143000"/>
            <a:chExt cx="7772400" cy="5715000"/>
          </a:xfrm>
          <a:effectLst>
            <a:reflection blurRad="6350" stA="50000" endA="300" endPos="15500" dist="50800" dir="5400000" sy="-100000" algn="bl" rotWithShape="0"/>
          </a:effectLst>
        </p:grpSpPr>
        <p:sp>
          <p:nvSpPr>
            <p:cNvPr id="8" name="Rectangle 7"/>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ctrTitle"/>
          </p:nvPr>
        </p:nvSpPr>
        <p:spPr>
          <a:xfrm>
            <a:off x="1371600" y="1676401"/>
            <a:ext cx="6400800" cy="1924050"/>
          </a:xfrm>
        </p:spPr>
        <p:txBody>
          <a:bodyPr vert="horz" lIns="91440" tIns="45720" rIns="91440" bIns="45720" rtlCol="0" anchor="b" anchorCtr="0">
            <a:noAutofit/>
          </a:bodyPr>
          <a:lstStyle>
            <a:lvl1pPr algn="ctr" defTabSz="914400" rtl="0" eaLnBrk="1" latinLnBrk="0" hangingPunct="1">
              <a:spcBef>
                <a:spcPct val="0"/>
              </a:spcBef>
              <a:buNone/>
              <a:defRPr sz="3800" kern="1200">
                <a:solidFill>
                  <a:schemeClr val="tx1">
                    <a:lumMod val="75000"/>
                    <a:lumOff val="25000"/>
                  </a:schemeClr>
                </a:solidFill>
                <a:effectLst>
                  <a:innerShdw blurRad="63500">
                    <a:srgbClr val="F1F1F1"/>
                  </a:inn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4039737"/>
            <a:ext cx="6400800" cy="1522862"/>
          </a:xfrm>
        </p:spPr>
        <p:txBody>
          <a:bodyPr vert="horz" lIns="91440" tIns="45720" rIns="91440" bIns="45720" rtlCol="0">
            <a:normAutofit/>
            <a:scene3d>
              <a:camera prst="orthographicFront"/>
              <a:lightRig rig="balanced" dir="t">
                <a:rot lat="0" lon="0" rev="4200000"/>
              </a:lightRig>
            </a:scene3d>
            <a:sp3d extrusionH="31750" prstMaterial="metal">
              <a:bevelT w="25400" h="12700" prst="softRound"/>
            </a:sp3d>
          </a:bodyPr>
          <a:lstStyle>
            <a:lvl1pPr marL="0" indent="0" algn="ctr" defTabSz="914400" rtl="0" eaLnBrk="1" latinLnBrk="0" hangingPunct="1">
              <a:spcBef>
                <a:spcPts val="1500"/>
              </a:spcBef>
              <a:buClr>
                <a:schemeClr val="bg1">
                  <a:lumMod val="65000"/>
                </a:schemeClr>
              </a:buClr>
              <a:buSzPct val="80000"/>
              <a:buFont typeface="Wingdings 2" pitchFamily="18" charset="2"/>
              <a:buNone/>
              <a:defRPr sz="2000" b="0" kern="1200">
                <a:solidFill>
                  <a:schemeClr val="tx1">
                    <a:lumMod val="50000"/>
                    <a:lumOff val="50000"/>
                  </a:schemeClr>
                </a:soli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867400" y="6574536"/>
            <a:ext cx="2133600" cy="274320"/>
          </a:xfrm>
        </p:spPr>
        <p:txBody>
          <a:bodyPr/>
          <a:lstStyle/>
          <a:p>
            <a:fld id="{96368ECD-8BA5-41CA-A6B8-F725663009FB}" type="datetimeFigureOut">
              <a:rPr lang="en-US" smtClean="0"/>
              <a:pPr/>
              <a:t>12/20/2011</a:t>
            </a:fld>
            <a:endParaRPr lang="en-US"/>
          </a:p>
        </p:txBody>
      </p:sp>
      <p:sp>
        <p:nvSpPr>
          <p:cNvPr id="5" name="Footer Placeholder 4"/>
          <p:cNvSpPr>
            <a:spLocks noGrp="1"/>
          </p:cNvSpPr>
          <p:nvPr>
            <p:ph type="ftr" sz="quarter" idx="11"/>
          </p:nvPr>
        </p:nvSpPr>
        <p:spPr>
          <a:xfrm>
            <a:off x="1143000" y="6574536"/>
            <a:ext cx="2895600" cy="274320"/>
          </a:xfrm>
        </p:spPr>
        <p:txBody>
          <a:bodyPr/>
          <a:lstStyle/>
          <a:p>
            <a:endParaRPr lang="en-US"/>
          </a:p>
        </p:txBody>
      </p:sp>
      <p:sp>
        <p:nvSpPr>
          <p:cNvPr id="6" name="Slide Number Placeholder 5"/>
          <p:cNvSpPr>
            <a:spLocks noGrp="1"/>
          </p:cNvSpPr>
          <p:nvPr>
            <p:ph type="sldNum" sz="quarter" idx="12"/>
          </p:nvPr>
        </p:nvSpPr>
        <p:spPr>
          <a:xfrm>
            <a:off x="8778240" y="6574536"/>
            <a:ext cx="365760" cy="274320"/>
          </a:xfrm>
        </p:spPr>
        <p:txBody>
          <a:bodyPr/>
          <a:lstStyle/>
          <a:p>
            <a:fld id="{D6E65C5B-C30D-4839-93FC-FA050FF0FBA6}" type="slidenum">
              <a:rPr lang="en-US" smtClean="0"/>
              <a:pPr/>
              <a:t>‹#›</a:t>
            </a:fld>
            <a:endParaRPr lang="en-US"/>
          </a:p>
        </p:txBody>
      </p:sp>
      <p:cxnSp>
        <p:nvCxnSpPr>
          <p:cNvPr id="11" name="Straight Connector 10"/>
          <p:cNvCxnSpPr/>
          <p:nvPr/>
        </p:nvCxnSpPr>
        <p:spPr>
          <a:xfrm rot="10800000">
            <a:off x="2286000" y="3794763"/>
            <a:ext cx="4572000" cy="1588"/>
          </a:xfrm>
          <a:prstGeom prst="line">
            <a:avLst/>
          </a:prstGeom>
          <a:ln w="28575">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1143000"/>
            <a:ext cx="7772400" cy="5715000"/>
            <a:chOff x="1371600" y="1143000"/>
            <a:chExt cx="7772400" cy="5715000"/>
          </a:xfrm>
        </p:grpSpPr>
        <p:sp>
          <p:nvSpPr>
            <p:cNvPr id="8" name="Rectangle 7"/>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Vertical Text Placeholder 2"/>
          <p:cNvSpPr>
            <a:spLocks noGrp="1"/>
          </p:cNvSpPr>
          <p:nvPr>
            <p:ph type="body" orient="vert" idx="1"/>
          </p:nvPr>
        </p:nvSpPr>
        <p:spPr>
          <a:xfrm>
            <a:off x="609600" y="1828801"/>
            <a:ext cx="6553200" cy="45447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5181600" y="6574536"/>
            <a:ext cx="2133600" cy="274320"/>
          </a:xfrm>
        </p:spPr>
        <p:txBody>
          <a:bodyPr/>
          <a:lstStyle/>
          <a:p>
            <a:fld id="{96368ECD-8BA5-41CA-A6B8-F725663009FB}" type="datetimeFigureOut">
              <a:rPr lang="en-US" smtClean="0"/>
              <a:pPr/>
              <a:t>12/20/2011</a:t>
            </a:fld>
            <a:endParaRPr lang="en-US"/>
          </a:p>
        </p:txBody>
      </p:sp>
      <p:sp>
        <p:nvSpPr>
          <p:cNvPr id="5" name="Footer Placeholder 4"/>
          <p:cNvSpPr>
            <a:spLocks noGrp="1"/>
          </p:cNvSpPr>
          <p:nvPr>
            <p:ph type="ftr" sz="quarter" idx="11"/>
          </p:nvPr>
        </p:nvSpPr>
        <p:spPr>
          <a:xfrm>
            <a:off x="457200" y="6574536"/>
            <a:ext cx="2895600" cy="274320"/>
          </a:xfrm>
        </p:spPr>
        <p:txBody>
          <a:bodyPr/>
          <a:lstStyle/>
          <a:p>
            <a:endParaRPr lang="en-US"/>
          </a:p>
        </p:txBody>
      </p:sp>
      <p:sp>
        <p:nvSpPr>
          <p:cNvPr id="6" name="Slide Number Placeholder 5"/>
          <p:cNvSpPr>
            <a:spLocks noGrp="1"/>
          </p:cNvSpPr>
          <p:nvPr>
            <p:ph type="sldNum" sz="quarter" idx="12"/>
          </p:nvPr>
        </p:nvSpPr>
        <p:spPr/>
        <p:txBody>
          <a:bodyPr/>
          <a:lstStyle/>
          <a:p>
            <a:fld id="{D6E65C5B-C30D-4839-93FC-FA050FF0FBA6}" type="slidenum">
              <a:rPr lang="en-US" smtClean="0"/>
              <a:pPr/>
              <a:t>‹#›</a:t>
            </a:fld>
            <a:endParaRPr lang="en-US"/>
          </a:p>
        </p:txBody>
      </p:sp>
      <p:sp>
        <p:nvSpPr>
          <p:cNvPr id="11" name="Rectangle 10"/>
          <p:cNvSpPr/>
          <p:nvPr/>
        </p:nvSpPr>
        <p:spPr>
          <a:xfrm flipV="1">
            <a:off x="8366760" y="0"/>
            <a:ext cx="777240" cy="6858000"/>
          </a:xfrm>
          <a:prstGeom prst="rect">
            <a:avLst/>
          </a:prstGeom>
          <a:gradFill>
            <a:gsLst>
              <a:gs pos="0">
                <a:schemeClr val="bg1">
                  <a:alpha val="50000"/>
                </a:schemeClr>
              </a:gs>
              <a:gs pos="100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2" name="Straight Connector 11"/>
          <p:cNvCxnSpPr/>
          <p:nvPr/>
        </p:nvCxnSpPr>
        <p:spPr>
          <a:xfrm rot="5400000">
            <a:off x="4940146" y="3428206"/>
            <a:ext cx="68580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8409296" y="152400"/>
            <a:ext cx="734704" cy="5851525"/>
          </a:xfrm>
        </p:spPr>
        <p:txBody>
          <a:bodyPr vert="eaVert" anchor="t" anchorCtr="0"/>
          <a:lstStyle/>
          <a:p>
            <a:r>
              <a:rPr lang="en-US" smtClean="0"/>
              <a:t>Click to edit Master title style</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11"/>
          <p:cNvGrpSpPr/>
          <p:nvPr/>
        </p:nvGrpSpPr>
        <p:grpSpPr>
          <a:xfrm>
            <a:off x="0" y="1143000"/>
            <a:ext cx="7772400" cy="2743200"/>
            <a:chOff x="0" y="1143000"/>
            <a:chExt cx="7772400" cy="2743200"/>
          </a:xfrm>
        </p:grpSpPr>
        <p:sp>
          <p:nvSpPr>
            <p:cNvPr id="9" name="Rectangle 8"/>
            <p:cNvSpPr/>
            <p:nvPr/>
          </p:nvSpPr>
          <p:spPr>
            <a:xfrm>
              <a:off x="0" y="1143000"/>
              <a:ext cx="7772400" cy="2743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0" y="1371600"/>
              <a:ext cx="7543800" cy="2286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0" y="1600200"/>
              <a:ext cx="7315200" cy="1828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228600" y="1600200"/>
            <a:ext cx="6858000" cy="1143000"/>
          </a:xfrm>
        </p:spPr>
        <p:txBody>
          <a:bodyPr vert="horz" lIns="91440" tIns="45720" rIns="91440" bIns="45720" rtlCol="0" anchor="b" anchorCtr="0">
            <a:noAutofit/>
          </a:bodyPr>
          <a:lstStyle>
            <a:lvl1pPr algn="l" defTabSz="914400" rtl="0" eaLnBrk="1" latinLnBrk="0" hangingPunct="1">
              <a:spcBef>
                <a:spcPct val="0"/>
              </a:spcBef>
              <a:buNone/>
              <a:defRPr sz="3200" b="0" kern="1200" cap="none" baseline="0">
                <a:solidFill>
                  <a:schemeClr val="tx1">
                    <a:lumMod val="75000"/>
                    <a:lumOff val="25000"/>
                  </a:schemeClr>
                </a:solidFill>
                <a:effectLst>
                  <a:innerShdw blurRad="63500">
                    <a:srgbClr val="F1F1F1"/>
                  </a:inn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28600" y="2756848"/>
            <a:ext cx="6858000" cy="640080"/>
          </a:xfrm>
        </p:spPr>
        <p:txBody>
          <a:bodyPr vert="horz" lIns="91440" tIns="45720" rIns="91440" bIns="45720" rtlCol="0" anchor="t" anchorCtr="0">
            <a:normAutofit/>
            <a:scene3d>
              <a:camera prst="orthographicFront"/>
              <a:lightRig rig="balanced" dir="t">
                <a:rot lat="0" lon="0" rev="4200000"/>
              </a:lightRig>
            </a:scene3d>
            <a:sp3d extrusionH="31750" prstMaterial="metal">
              <a:bevelT w="25400" h="12700" prst="softRound"/>
            </a:sp3d>
          </a:bodyPr>
          <a:lstStyle>
            <a:lvl1pPr marL="0" indent="0">
              <a:buNone/>
              <a:defRPr sz="1600" b="0" kern="1200">
                <a:solidFill>
                  <a:schemeClr val="tx1">
                    <a:lumMod val="50000"/>
                    <a:lumOff val="50000"/>
                  </a:schemeClr>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1500"/>
              </a:spcBef>
              <a:buClr>
                <a:schemeClr val="bg1">
                  <a:lumMod val="65000"/>
                </a:schemeClr>
              </a:buClr>
              <a:buSzPct val="80000"/>
              <a:buFont typeface="Wingdings 2" pitchFamily="18" charset="2"/>
              <a:buNone/>
            </a:pPr>
            <a:r>
              <a:rPr lang="en-US" smtClean="0"/>
              <a:t>Click to edit Master text styles</a:t>
            </a:r>
          </a:p>
        </p:txBody>
      </p:sp>
      <p:sp>
        <p:nvSpPr>
          <p:cNvPr id="4" name="Date Placeholder 3"/>
          <p:cNvSpPr>
            <a:spLocks noGrp="1"/>
          </p:cNvSpPr>
          <p:nvPr>
            <p:ph type="dt" sz="half" idx="10"/>
          </p:nvPr>
        </p:nvSpPr>
        <p:spPr>
          <a:xfrm>
            <a:off x="4953000" y="6574536"/>
            <a:ext cx="2133600" cy="274320"/>
          </a:xfrm>
        </p:spPr>
        <p:txBody>
          <a:bodyPr/>
          <a:lstStyle/>
          <a:p>
            <a:fld id="{96368ECD-8BA5-41CA-A6B8-F725663009FB}" type="datetimeFigureOut">
              <a:rPr lang="en-US" smtClean="0"/>
              <a:pPr/>
              <a:t>12/20/2011</a:t>
            </a:fld>
            <a:endParaRPr lang="en-US"/>
          </a:p>
        </p:txBody>
      </p:sp>
      <p:sp>
        <p:nvSpPr>
          <p:cNvPr id="5" name="Footer Placeholder 4"/>
          <p:cNvSpPr>
            <a:spLocks noGrp="1"/>
          </p:cNvSpPr>
          <p:nvPr>
            <p:ph type="ftr" sz="quarter" idx="11"/>
          </p:nvPr>
        </p:nvSpPr>
        <p:spPr>
          <a:xfrm>
            <a:off x="228600" y="6574536"/>
            <a:ext cx="2895600" cy="274320"/>
          </a:xfrm>
        </p:spPr>
        <p:txBody>
          <a:bodyPr/>
          <a:lstStyle/>
          <a:p>
            <a:endParaRPr lang="en-US"/>
          </a:p>
        </p:txBody>
      </p:sp>
      <p:sp>
        <p:nvSpPr>
          <p:cNvPr id="6" name="Slide Number Placeholder 5"/>
          <p:cNvSpPr>
            <a:spLocks noGrp="1"/>
          </p:cNvSpPr>
          <p:nvPr>
            <p:ph type="sldNum" sz="quarter" idx="12"/>
          </p:nvPr>
        </p:nvSpPr>
        <p:spPr>
          <a:xfrm>
            <a:off x="8778240" y="6574536"/>
            <a:ext cx="365760" cy="274320"/>
          </a:xfrm>
        </p:spPr>
        <p:txBody>
          <a:bodyPr/>
          <a:lstStyle/>
          <a:p>
            <a:fld id="{D6E65C5B-C30D-4839-93FC-FA050FF0FB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57400" y="1828800"/>
            <a:ext cx="3108960" cy="4544704"/>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376536" y="1828800"/>
            <a:ext cx="3108960" cy="4544704"/>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46288" y="1825934"/>
            <a:ext cx="3108960" cy="639762"/>
          </a:xfrm>
        </p:spPr>
        <p:txBody>
          <a:bodyPr anchor="b">
            <a:normAutofit/>
          </a:bodyPr>
          <a:lstStyle>
            <a:lvl1pPr marL="0" indent="0" algn="ctr">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46288" y="2667000"/>
            <a:ext cx="3108960" cy="3720152"/>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392103" y="1825934"/>
            <a:ext cx="3108960" cy="639762"/>
          </a:xfrm>
        </p:spPr>
        <p:txBody>
          <a:bodyPr anchor="b">
            <a:normAutofit/>
          </a:bodyPr>
          <a:lstStyle>
            <a:lvl1pPr marL="0" indent="0" algn="ctr">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92103" y="2667000"/>
            <a:ext cx="3108960" cy="3720152"/>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E65C5B-C30D-4839-93FC-FA050FF0FBA6}" type="slidenum">
              <a:rPr lang="en-US" smtClean="0"/>
              <a:pPr/>
              <a:t>‹#›</a:t>
            </a:fld>
            <a:endParaRPr lang="en-US"/>
          </a:p>
        </p:txBody>
      </p:sp>
      <p:cxnSp>
        <p:nvCxnSpPr>
          <p:cNvPr id="10" name="Straight Connector 9"/>
          <p:cNvCxnSpPr/>
          <p:nvPr/>
        </p:nvCxnSpPr>
        <p:spPr>
          <a:xfrm rot="10800000">
            <a:off x="2071048" y="2548267"/>
            <a:ext cx="6400800" cy="1588"/>
          </a:xfrm>
          <a:prstGeom prst="line">
            <a:avLst/>
          </a:prstGeom>
          <a:ln w="28575">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11"/>
          <p:cNvGrpSpPr/>
          <p:nvPr/>
        </p:nvGrpSpPr>
        <p:grpSpPr>
          <a:xfrm>
            <a:off x="0" y="0"/>
            <a:ext cx="9144000" cy="6400800"/>
            <a:chOff x="0" y="457200"/>
            <a:chExt cx="9144000" cy="6400800"/>
          </a:xfrm>
          <a:effectLst>
            <a:reflection blurRad="6350" stA="50000" endA="300" endPos="6000" dist="50800" dir="5400000" sy="-100000" algn="bl" rotWithShape="0"/>
          </a:effectLst>
        </p:grpSpPr>
        <p:sp>
          <p:nvSpPr>
            <p:cNvPr id="11" name="Rectangle 10"/>
            <p:cNvSpPr/>
            <p:nvPr/>
          </p:nvSpPr>
          <p:spPr>
            <a:xfrm>
              <a:off x="0" y="457200"/>
              <a:ext cx="9144000" cy="6400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228600" y="685800"/>
              <a:ext cx="8686800" cy="6172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457200" y="914400"/>
              <a:ext cx="8229600" cy="5943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 name="Rectangle 5"/>
            <p:cNvSpPr/>
            <p:nvPr/>
          </p:nvSpPr>
          <p:spPr>
            <a:xfrm>
              <a:off x="6858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 name="Rectangle 6"/>
            <p:cNvSpPr/>
            <p:nvPr/>
          </p:nvSpPr>
          <p:spPr>
            <a:xfrm>
              <a:off x="9144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 name="Rectangle 7"/>
            <p:cNvSpPr/>
            <p:nvPr/>
          </p:nvSpPr>
          <p:spPr>
            <a:xfrm>
              <a:off x="11430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Date Placeholder 1"/>
          <p:cNvSpPr>
            <a:spLocks noGrp="1"/>
          </p:cNvSpPr>
          <p:nvPr>
            <p:ph type="dt" sz="half" idx="10"/>
          </p:nvPr>
        </p:nvSpPr>
        <p:spPr>
          <a:xfrm>
            <a:off x="5867400" y="6574536"/>
            <a:ext cx="2133600" cy="274320"/>
          </a:xfrm>
        </p:spPr>
        <p:txBody>
          <a:bodyPr/>
          <a:lstStyle/>
          <a:p>
            <a:fld id="{96368ECD-8BA5-41CA-A6B8-F725663009FB}" type="datetimeFigureOut">
              <a:rPr lang="en-US" smtClean="0"/>
              <a:pPr/>
              <a:t>12/20/2011</a:t>
            </a:fld>
            <a:endParaRPr lang="en-US"/>
          </a:p>
        </p:txBody>
      </p:sp>
      <p:sp>
        <p:nvSpPr>
          <p:cNvPr id="3" name="Footer Placeholder 2"/>
          <p:cNvSpPr>
            <a:spLocks noGrp="1"/>
          </p:cNvSpPr>
          <p:nvPr>
            <p:ph type="ftr" sz="quarter" idx="11"/>
          </p:nvPr>
        </p:nvSpPr>
        <p:spPr>
          <a:xfrm>
            <a:off x="1143000" y="6574536"/>
            <a:ext cx="2895600" cy="274320"/>
          </a:xfrm>
        </p:spPr>
        <p:txBody>
          <a:bodyPr/>
          <a:lstStyle/>
          <a:p>
            <a:endParaRPr lang="en-US"/>
          </a:p>
        </p:txBody>
      </p:sp>
      <p:sp>
        <p:nvSpPr>
          <p:cNvPr id="4" name="Slide Number Placeholder 3"/>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371600" y="1143000"/>
            <a:ext cx="7772400" cy="5257800"/>
            <a:chOff x="1371600" y="1143000"/>
            <a:chExt cx="7772400" cy="5715000"/>
          </a:xfrm>
          <a:effectLst>
            <a:reflection blurRad="6350" stA="50000" endA="300" endPos="6000" dist="50800" dir="5400000" sy="-100000" algn="bl" rotWithShape="0"/>
          </a:effectLst>
        </p:grpSpPr>
        <p:sp>
          <p:nvSpPr>
            <p:cNvPr id="9" name="Rectangle 8"/>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Content Placeholder 2"/>
          <p:cNvSpPr>
            <a:spLocks noGrp="1"/>
          </p:cNvSpPr>
          <p:nvPr>
            <p:ph idx="1"/>
          </p:nvPr>
        </p:nvSpPr>
        <p:spPr>
          <a:xfrm>
            <a:off x="3575050" y="1828800"/>
            <a:ext cx="4926013" cy="4343400"/>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828800" y="2133600"/>
            <a:ext cx="1371600" cy="3886200"/>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65C5B-C30D-4839-93FC-FA050FF0FBA6}" type="slidenum">
              <a:rPr lang="en-US" smtClean="0"/>
              <a:pPr/>
              <a:t>‹#›</a:t>
            </a:fld>
            <a:endParaRPr lang="en-US"/>
          </a:p>
        </p:txBody>
      </p:sp>
      <p:sp>
        <p:nvSpPr>
          <p:cNvPr id="13" name="Rectangle 12"/>
          <p:cNvSpPr/>
          <p:nvPr/>
        </p:nvSpPr>
        <p:spPr>
          <a:xfrm rot="5400000">
            <a:off x="3268981" y="-3268981"/>
            <a:ext cx="777240" cy="7315200"/>
          </a:xfrm>
          <a:prstGeom prst="rect">
            <a:avLst/>
          </a:prstGeom>
          <a:gradFill flip="none" rotWithShape="1">
            <a:gsLst>
              <a:gs pos="0">
                <a:schemeClr val="bg1">
                  <a:alpha val="50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rot="10800000">
            <a:off x="1" y="789296"/>
            <a:ext cx="73152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 y="94678"/>
            <a:ext cx="7315200" cy="778778"/>
          </a:xfrm>
        </p:spPr>
        <p:txBody>
          <a:bodyPr vert="horz" lIns="91440" tIns="45720" rIns="91440" bIns="45720" rtlCol="0" anchor="b" anchorCtr="0">
            <a:noAutofit/>
          </a:bodyPr>
          <a:lstStyle>
            <a:lvl1pPr algn="l" defTabSz="914400" rtl="0" eaLnBrk="1" latinLnBrk="0" hangingPunct="1">
              <a:spcBef>
                <a:spcPct val="0"/>
              </a:spcBef>
              <a:buNone/>
              <a:defRPr sz="3200" kern="1200">
                <a:solidFill>
                  <a:schemeClr val="tx1">
                    <a:lumMod val="75000"/>
                    <a:lumOff val="25000"/>
                  </a:schemeClr>
                </a:solidFill>
                <a:effectLst>
                  <a:innerShdw blurRad="114300">
                    <a:srgbClr val="F1F1F1"/>
                  </a:innerShdw>
                </a:effectLst>
                <a:latin typeface="+mj-lt"/>
                <a:ea typeface="+mj-ea"/>
                <a:cs typeface="+mj-cs"/>
              </a:defRPr>
            </a:lvl1pPr>
          </a:lstStyle>
          <a:p>
            <a:r>
              <a:rPr lang="en-US" smtClean="0"/>
              <a:t>Click to edit Master title style</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8" name="Rectangle 17"/>
          <p:cNvSpPr/>
          <p:nvPr/>
        </p:nvSpPr>
        <p:spPr>
          <a:xfrm rot="5400000">
            <a:off x="3268980" y="-3268981"/>
            <a:ext cx="777240" cy="7315200"/>
          </a:xfrm>
          <a:prstGeom prst="rect">
            <a:avLst/>
          </a:prstGeom>
          <a:gradFill flip="none" rotWithShape="1">
            <a:gsLst>
              <a:gs pos="0">
                <a:schemeClr val="bg1">
                  <a:alpha val="50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cxnSp>
        <p:nvCxnSpPr>
          <p:cNvPr id="19" name="Straight Connector 18"/>
          <p:cNvCxnSpPr/>
          <p:nvPr/>
        </p:nvCxnSpPr>
        <p:spPr>
          <a:xfrm rot="10800000">
            <a:off x="0" y="789296"/>
            <a:ext cx="73152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 name="Group 13"/>
          <p:cNvGrpSpPr/>
          <p:nvPr/>
        </p:nvGrpSpPr>
        <p:grpSpPr>
          <a:xfrm>
            <a:off x="1371600" y="1143000"/>
            <a:ext cx="7772400" cy="5257800"/>
            <a:chOff x="1371600" y="1143000"/>
            <a:chExt cx="7772400" cy="5715000"/>
          </a:xfrm>
          <a:effectLst>
            <a:reflection blurRad="6350" stA="50000" endA="300" endPos="6000" dist="50800" dir="5400000" sy="-100000" algn="bl" rotWithShape="0"/>
          </a:effectLst>
        </p:grpSpPr>
        <p:sp>
          <p:nvSpPr>
            <p:cNvPr id="15" name="Rectangle 14"/>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Rectangle 15"/>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Rectangle 16"/>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0" y="91440"/>
            <a:ext cx="7315200" cy="777240"/>
          </a:xfrm>
        </p:spPr>
        <p:txBody>
          <a:bodyPr vert="horz" lIns="91440" tIns="45720" rIns="91440" bIns="45720" rtlCol="0" anchor="b" anchorCtr="0">
            <a:noAutofit/>
          </a:bodyPr>
          <a:lstStyle>
            <a:lvl1pPr algn="l" defTabSz="914400" rtl="0" eaLnBrk="1" latinLnBrk="0" hangingPunct="1">
              <a:spcBef>
                <a:spcPct val="0"/>
              </a:spcBef>
              <a:buNone/>
              <a:defRPr sz="3200" kern="1200">
                <a:solidFill>
                  <a:schemeClr val="tx1">
                    <a:lumMod val="75000"/>
                    <a:lumOff val="25000"/>
                  </a:schemeClr>
                </a:solidFill>
                <a:effectLst>
                  <a:innerShdw blurRad="114300">
                    <a:srgbClr val="F1F1F1"/>
                  </a:inn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304" y="1828800"/>
            <a:ext cx="4928616" cy="4562856"/>
          </a:xfrm>
          <a:effectLst>
            <a:reflection blurRad="6350" stA="50000" endA="300" endPos="6000" dist="50800" dir="5400000" sy="-100000" algn="bl" rotWithShape="0"/>
            <a:softEdge rad="317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828800" y="2130552"/>
            <a:ext cx="1371600" cy="3886200"/>
          </a:xfrm>
        </p:spPr>
        <p:txBody>
          <a:bodyPr vert="horz" lIns="91440" tIns="45720" rIns="91440" bIns="45720" rtlCol="0">
            <a:normAutofit/>
            <a:scene3d>
              <a:camera prst="orthographicFront"/>
              <a:lightRig rig="balanced" dir="t">
                <a:rot lat="0" lon="0" rev="4200000"/>
              </a:lightRig>
            </a:scene3d>
            <a:sp3d extrusionH="57150" prstMaterial="metal">
              <a:bevelT w="25400" h="12700" prst="softRound"/>
            </a:sp3d>
          </a:bodyPr>
          <a:lstStyle>
            <a:lvl1pPr marL="0" indent="0">
              <a:buNone/>
              <a:defRPr sz="1400" b="0" kern="1200">
                <a:solidFill>
                  <a:schemeClr val="tx1">
                    <a:lumMod val="65000"/>
                    <a:lumOff val="35000"/>
                  </a:schemeClr>
                </a:soli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Clr>
                <a:schemeClr val="bg1">
                  <a:lumMod val="65000"/>
                </a:schemeClr>
              </a:buClr>
              <a:buSzPct val="80000"/>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96368ECD-8BA5-41CA-A6B8-F725663009FB}"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65C5B-C30D-4839-93FC-FA050FF0FB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4" name="Group 14"/>
          <p:cNvGrpSpPr/>
          <p:nvPr/>
        </p:nvGrpSpPr>
        <p:grpSpPr>
          <a:xfrm>
            <a:off x="1371600" y="1143000"/>
            <a:ext cx="7772400" cy="5715000"/>
            <a:chOff x="1371600" y="1143000"/>
            <a:chExt cx="7772400" cy="5715000"/>
          </a:xfrm>
        </p:grpSpPr>
        <p:sp>
          <p:nvSpPr>
            <p:cNvPr id="11" name="Rectangle 10"/>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Rectangle 13"/>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Rectangle 11"/>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Rectangle 9"/>
          <p:cNvSpPr/>
          <p:nvPr/>
        </p:nvSpPr>
        <p:spPr>
          <a:xfrm>
            <a:off x="0" y="0"/>
            <a:ext cx="777240" cy="6858000"/>
          </a:xfrm>
          <a:prstGeom prst="rect">
            <a:avLst/>
          </a:prstGeom>
          <a:gradFill>
            <a:gsLst>
              <a:gs pos="0">
                <a:schemeClr val="bg1">
                  <a:alpha val="50000"/>
                </a:schemeClr>
              </a:gs>
              <a:gs pos="100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Text Placeholder 2"/>
          <p:cNvSpPr>
            <a:spLocks noGrp="1"/>
          </p:cNvSpPr>
          <p:nvPr>
            <p:ph type="body" idx="1"/>
          </p:nvPr>
        </p:nvSpPr>
        <p:spPr>
          <a:xfrm>
            <a:off x="2057400" y="1828800"/>
            <a:ext cx="6400800" cy="4544704"/>
          </a:xfrm>
          <a:prstGeom prst="rect">
            <a:avLst/>
          </a:prstGeom>
        </p:spPr>
        <p:txBody>
          <a:bodyPr vert="horz" lIns="91440" tIns="45720" rIns="91440" bIns="45720" rtlCol="0">
            <a:normAutofit/>
            <a:scene3d>
              <a:camera prst="orthographicFront"/>
              <a:lightRig rig="balanced" dir="t">
                <a:rot lat="0" lon="0" rev="4200000"/>
              </a:lightRig>
            </a:scene3d>
            <a:sp3d extrusionH="31750" prstMaterial="metal">
              <a:bevelT w="25400" h="12700" prst="softRound"/>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Slide Number Placeholder 5"/>
          <p:cNvSpPr>
            <a:spLocks noGrp="1"/>
          </p:cNvSpPr>
          <p:nvPr>
            <p:ph type="sldNum" sz="quarter" idx="4"/>
          </p:nvPr>
        </p:nvSpPr>
        <p:spPr>
          <a:xfrm>
            <a:off x="8778240" y="6574536"/>
            <a:ext cx="365760" cy="274320"/>
          </a:xfrm>
          <a:prstGeom prst="rect">
            <a:avLst/>
          </a:prstGeom>
        </p:spPr>
        <p:txBody>
          <a:bodyPr vert="horz" lIns="45720" tIns="45720" rIns="45720" bIns="45720" rtlCol="0" anchor="ctr"/>
          <a:lstStyle>
            <a:lvl1pPr algn="r">
              <a:defRPr sz="1200">
                <a:solidFill>
                  <a:schemeClr val="tx1">
                    <a:lumMod val="50000"/>
                    <a:lumOff val="50000"/>
                  </a:schemeClr>
                </a:solidFill>
              </a:defRPr>
            </a:lvl1pPr>
          </a:lstStyle>
          <a:p>
            <a:fld id="{D6E65C5B-C30D-4839-93FC-FA050FF0FBA6}" type="slidenum">
              <a:rPr lang="en-US" smtClean="0"/>
              <a:pPr/>
              <a:t>‹#›</a:t>
            </a:fld>
            <a:endParaRPr lang="en-US"/>
          </a:p>
        </p:txBody>
      </p:sp>
      <p:cxnSp>
        <p:nvCxnSpPr>
          <p:cNvPr id="9" name="Straight Connector 8"/>
          <p:cNvCxnSpPr/>
          <p:nvPr/>
        </p:nvCxnSpPr>
        <p:spPr>
          <a:xfrm rot="5400000">
            <a:off x="-2667000" y="3429000"/>
            <a:ext cx="68580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2"/>
          </p:nvPr>
        </p:nvSpPr>
        <p:spPr>
          <a:xfrm>
            <a:off x="6553200" y="6574536"/>
            <a:ext cx="2133600" cy="274320"/>
          </a:xfrm>
          <a:prstGeom prst="rect">
            <a:avLst/>
          </a:prstGeom>
        </p:spPr>
        <p:txBody>
          <a:bodyPr vert="horz" lIns="91440" tIns="45720" rIns="0" bIns="45720" rtlCol="0" anchor="ctr"/>
          <a:lstStyle>
            <a:lvl1pPr algn="r">
              <a:defRPr sz="1200">
                <a:solidFill>
                  <a:schemeClr val="tx1">
                    <a:lumMod val="50000"/>
                    <a:lumOff val="50000"/>
                  </a:schemeClr>
                </a:solidFill>
              </a:defRPr>
            </a:lvl1pPr>
          </a:lstStyle>
          <a:p>
            <a:fld id="{96368ECD-8BA5-41CA-A6B8-F725663009FB}" type="datetimeFigureOut">
              <a:rPr lang="en-US" smtClean="0"/>
              <a:pPr/>
              <a:t>12/20/2011</a:t>
            </a:fld>
            <a:endParaRPr lang="en-US"/>
          </a:p>
        </p:txBody>
      </p:sp>
      <p:sp>
        <p:nvSpPr>
          <p:cNvPr id="17" name="Footer Placeholder 16"/>
          <p:cNvSpPr>
            <a:spLocks noGrp="1"/>
          </p:cNvSpPr>
          <p:nvPr>
            <p:ph type="ftr" sz="quarter" idx="3"/>
          </p:nvPr>
        </p:nvSpPr>
        <p:spPr>
          <a:xfrm>
            <a:off x="1828800" y="6574536"/>
            <a:ext cx="2895600" cy="274320"/>
          </a:xfrm>
          <a:prstGeom prst="rect">
            <a:avLst/>
          </a:prstGeom>
        </p:spPr>
        <p:txBody>
          <a:bodyPr vert="horz" lIns="0" tIns="45720" rIns="91440" bIns="45720" rtlCol="0" anchor="ctr"/>
          <a:lstStyle>
            <a:lvl1pPr algn="l">
              <a:defRPr sz="1200">
                <a:solidFill>
                  <a:schemeClr val="tx1">
                    <a:lumMod val="50000"/>
                    <a:lumOff val="50000"/>
                  </a:schemeClr>
                </a:solidFill>
              </a:defRPr>
            </a:lvl1pPr>
          </a:lstStyle>
          <a:p>
            <a:endParaRPr lang="en-US"/>
          </a:p>
        </p:txBody>
      </p:sp>
      <p:sp>
        <p:nvSpPr>
          <p:cNvPr id="2" name="Title Placeholder 1"/>
          <p:cNvSpPr>
            <a:spLocks noGrp="1"/>
          </p:cNvSpPr>
          <p:nvPr>
            <p:ph type="title"/>
          </p:nvPr>
        </p:nvSpPr>
        <p:spPr>
          <a:xfrm rot="16200000">
            <a:off x="-2660177" y="3005919"/>
            <a:ext cx="6248400" cy="846161"/>
          </a:xfrm>
          <a:prstGeom prst="rect">
            <a:avLst/>
          </a:prstGeom>
        </p:spPr>
        <p:txBody>
          <a:bodyPr vert="horz" lIns="91440" tIns="45720" rIns="91440" bIns="45720" rtlCol="0" anchor="b" anchorCtr="0">
            <a:no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1">
              <a:lumMod val="75000"/>
              <a:lumOff val="25000"/>
            </a:schemeClr>
          </a:solidFill>
          <a:effectLst>
            <a:innerShdw blurRad="63500">
              <a:srgbClr val="F1F1F1"/>
            </a:innerShdw>
          </a:effectLst>
          <a:latin typeface="+mj-lt"/>
          <a:ea typeface="+mj-ea"/>
          <a:cs typeface="+mj-cs"/>
        </a:defRPr>
      </a:lvl1pPr>
    </p:titleStyle>
    <p:bodyStyle>
      <a:lvl1pPr marL="342900" indent="-342900" algn="l" defTabSz="914400" rtl="0" eaLnBrk="1" latinLnBrk="0" hangingPunct="1">
        <a:spcBef>
          <a:spcPts val="1500"/>
        </a:spcBef>
        <a:buClr>
          <a:schemeClr val="tx1">
            <a:lumMod val="50000"/>
            <a:lumOff val="50000"/>
          </a:schemeClr>
        </a:buClr>
        <a:buSzPct val="80000"/>
        <a:buFont typeface="Wingdings" pitchFamily="2" charset="2"/>
        <a:buChar char=""/>
        <a:defRPr sz="2000" b="0" kern="1200">
          <a:solidFill>
            <a:schemeClr val="tx1">
              <a:lumMod val="65000"/>
              <a:lumOff val="35000"/>
            </a:schemeClr>
          </a:solidFill>
          <a:effectLst/>
          <a:latin typeface="+mn-lt"/>
          <a:ea typeface="+mn-ea"/>
          <a:cs typeface="+mn-cs"/>
        </a:defRPr>
      </a:lvl1pPr>
      <a:lvl2pPr marL="682625" indent="-341313"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2pPr>
      <a:lvl3pPr marL="1023938" indent="-341313"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3pPr>
      <a:lvl4pPr marL="1377950" indent="-354013"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4pPr>
      <a:lvl5pPr marL="1719263" indent="-341313"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5pPr>
      <a:lvl6pPr marL="2057400" indent="-349250"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6pPr>
      <a:lvl7pPr marL="2406650" indent="-349250"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7pPr>
      <a:lvl8pPr marL="2743200" indent="-349250" algn="l" defTabSz="914400" rtl="0" eaLnBrk="1" latinLnBrk="0" hangingPunct="1">
        <a:spcBef>
          <a:spcPts val="1500"/>
        </a:spcBef>
        <a:buClr>
          <a:schemeClr val="tx1">
            <a:lumMod val="50000"/>
            <a:lumOff val="50000"/>
          </a:schemeClr>
        </a:buClr>
        <a:buFont typeface="Wingdings" pitchFamily="2" charset="2"/>
        <a:buChar char=""/>
        <a:defRPr sz="1800" b="0" kern="1200" baseline="0">
          <a:solidFill>
            <a:schemeClr val="tx1">
              <a:lumMod val="65000"/>
              <a:lumOff val="35000"/>
            </a:schemeClr>
          </a:solidFill>
          <a:effectLst/>
          <a:latin typeface="+mn-lt"/>
          <a:ea typeface="+mn-ea"/>
          <a:cs typeface="+mn-cs"/>
        </a:defRPr>
      </a:lvl8pPr>
      <a:lvl9pPr marL="3092450" indent="-349250" algn="l" defTabSz="914400" rtl="0" eaLnBrk="1" latinLnBrk="0" hangingPunct="1">
        <a:spcBef>
          <a:spcPts val="1500"/>
        </a:spcBef>
        <a:buClr>
          <a:schemeClr val="tx1">
            <a:lumMod val="50000"/>
            <a:lumOff val="50000"/>
          </a:schemeClr>
        </a:buClr>
        <a:buSzPct val="80000"/>
        <a:buFont typeface="Wingdings" pitchFamily="2" charset="2"/>
        <a:buChar char=""/>
        <a:defRPr sz="1800" b="0" kern="1200" baseline="0">
          <a:solidFill>
            <a:schemeClr val="tx1">
              <a:lumMod val="65000"/>
              <a:lumOff val="35000"/>
            </a:schemeClr>
          </a:solidFill>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hyperlink" Target="http://www.historycentral.com/Today/anthrax.html" TargetMode="External"/><Relationship Id="rId3" Type="http://schemas.openxmlformats.org/officeDocument/2006/relationships/hyperlink" Target="http://www.historycentral.com/Today/impeached.html" TargetMode="External"/><Relationship Id="rId7" Type="http://schemas.openxmlformats.org/officeDocument/2006/relationships/hyperlink" Target="http://www.historycentral.com/Today/Afghan.html" TargetMode="External"/><Relationship Id="rId2" Type="http://schemas.openxmlformats.org/officeDocument/2006/relationships/hyperlink" Target="http://www.historycentral.com/Today/Mexico.html" TargetMode="External"/><Relationship Id="rId1" Type="http://schemas.openxmlformats.org/officeDocument/2006/relationships/slideLayout" Target="../slideLayouts/slideLayout9.xml"/><Relationship Id="rId6" Type="http://schemas.openxmlformats.org/officeDocument/2006/relationships/hyperlink" Target="http://www.historycentral.com/Today/911.html" TargetMode="External"/><Relationship Id="rId5" Type="http://schemas.openxmlformats.org/officeDocument/2006/relationships/hyperlink" Target="http://www.historycentral.com/elections/2000.html" TargetMode="External"/><Relationship Id="rId10" Type="http://schemas.openxmlformats.org/officeDocument/2006/relationships/hyperlink" Target="http://www.historycentral.com/Today/Obama.html" TargetMode="External"/><Relationship Id="rId4" Type="http://schemas.openxmlformats.org/officeDocument/2006/relationships/hyperlink" Target="http://www.historycentral.com/Today/Clinton.html" TargetMode="External"/><Relationship Id="rId9" Type="http://schemas.openxmlformats.org/officeDocument/2006/relationships/hyperlink" Target="http://www.historycentral.com/Today/Katrina.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History Of Me</a:t>
            </a:r>
            <a:endParaRPr lang="en-US" dirty="0"/>
          </a:p>
        </p:txBody>
      </p:sp>
      <p:sp>
        <p:nvSpPr>
          <p:cNvPr id="3" name="Subtitle 2"/>
          <p:cNvSpPr>
            <a:spLocks noGrp="1"/>
          </p:cNvSpPr>
          <p:nvPr>
            <p:ph type="subTitle" idx="1"/>
          </p:nvPr>
        </p:nvSpPr>
        <p:spPr/>
        <p:txBody>
          <a:bodyPr/>
          <a:lstStyle/>
          <a:p>
            <a:r>
              <a:rPr lang="en-US" dirty="0" smtClean="0"/>
              <a:t>By Maria Pacheco</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Parents: Dad</a:t>
            </a:r>
            <a:endParaRPr lang="en-US" dirty="0"/>
          </a:p>
        </p:txBody>
      </p:sp>
      <p:sp>
        <p:nvSpPr>
          <p:cNvPr id="6" name="Text Placeholder 5"/>
          <p:cNvSpPr>
            <a:spLocks noGrp="1"/>
          </p:cNvSpPr>
          <p:nvPr>
            <p:ph type="body" sz="half" idx="2"/>
          </p:nvPr>
        </p:nvSpPr>
        <p:spPr/>
        <p:txBody>
          <a:bodyPr/>
          <a:lstStyle/>
          <a:p>
            <a:pPr>
              <a:buFont typeface="Arial" pitchFamily="34" charset="0"/>
              <a:buChar char="•"/>
            </a:pPr>
            <a:r>
              <a:rPr lang="en-US" dirty="0" smtClean="0"/>
              <a:t>Born: 12/11/62</a:t>
            </a:r>
          </a:p>
          <a:p>
            <a:pPr>
              <a:buFont typeface="Arial" pitchFamily="34" charset="0"/>
              <a:buChar char="•"/>
            </a:pPr>
            <a:r>
              <a:rPr lang="en-US" dirty="0" smtClean="0"/>
              <a:t>Marco A. Gil</a:t>
            </a:r>
          </a:p>
          <a:p>
            <a:pPr>
              <a:buFont typeface="Arial" pitchFamily="34" charset="0"/>
              <a:buChar char="•"/>
            </a:pPr>
            <a:r>
              <a:rPr lang="en-US" dirty="0" smtClean="0"/>
              <a:t>Son of Aurora De La </a:t>
            </a:r>
            <a:r>
              <a:rPr lang="en-US" dirty="0" err="1" smtClean="0"/>
              <a:t>Tora</a:t>
            </a:r>
            <a:r>
              <a:rPr lang="en-US" dirty="0" smtClean="0"/>
              <a:t> &amp; Miguel Gil</a:t>
            </a:r>
          </a:p>
          <a:p>
            <a:pPr>
              <a:buFont typeface="Arial" pitchFamily="34" charset="0"/>
              <a:buChar char="•"/>
            </a:pPr>
            <a:endParaRPr lang="en-US" dirty="0" smtClean="0"/>
          </a:p>
          <a:p>
            <a:endParaRPr lang="en-US" dirty="0"/>
          </a:p>
        </p:txBody>
      </p:sp>
      <p:sp>
        <p:nvSpPr>
          <p:cNvPr id="8" name="Picture Placeholder 7"/>
          <p:cNvSpPr>
            <a:spLocks noGrp="1"/>
          </p:cNvSpPr>
          <p:nvPr>
            <p:ph type="pic" idx="1"/>
          </p:nvPr>
        </p:nvSpPr>
        <p:spPr/>
      </p:sp>
      <p:pic>
        <p:nvPicPr>
          <p:cNvPr id="5122" name="Picture 2" descr="C:\Users\Pacheco\Pictures\California Trip July 2007\DSCN3355.JPG"/>
          <p:cNvPicPr>
            <a:picLocks noChangeAspect="1" noChangeArrowheads="1"/>
          </p:cNvPicPr>
          <p:nvPr/>
        </p:nvPicPr>
        <p:blipFill>
          <a:blip r:embed="rId2" cstate="print"/>
          <a:srcRect/>
          <a:stretch>
            <a:fillRect/>
          </a:stretch>
        </p:blipFill>
        <p:spPr bwMode="auto">
          <a:xfrm>
            <a:off x="3581400" y="1828800"/>
            <a:ext cx="4949952" cy="4572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 Mom</a:t>
            </a:r>
            <a:endParaRPr lang="en-US" dirty="0"/>
          </a:p>
        </p:txBody>
      </p:sp>
      <p:sp>
        <p:nvSpPr>
          <p:cNvPr id="4" name="Text Placeholder 3"/>
          <p:cNvSpPr>
            <a:spLocks noGrp="1"/>
          </p:cNvSpPr>
          <p:nvPr>
            <p:ph type="body" sz="half" idx="2"/>
          </p:nvPr>
        </p:nvSpPr>
        <p:spPr>
          <a:xfrm>
            <a:off x="304800" y="1524000"/>
            <a:ext cx="1371600" cy="3886200"/>
          </a:xfrm>
        </p:spPr>
        <p:txBody>
          <a:bodyPr>
            <a:normAutofit fontScale="92500" lnSpcReduction="20000"/>
          </a:bodyPr>
          <a:lstStyle/>
          <a:p>
            <a:pPr>
              <a:buFont typeface="Arial" pitchFamily="34" charset="0"/>
              <a:buChar char="•"/>
            </a:pPr>
            <a:r>
              <a:rPr lang="en-US" dirty="0" smtClean="0"/>
              <a:t>First picture was taken when we moved back to Mexico for a few months. </a:t>
            </a:r>
          </a:p>
          <a:p>
            <a:pPr>
              <a:buFont typeface="Arial" pitchFamily="34" charset="0"/>
              <a:buChar char="•"/>
            </a:pPr>
            <a:r>
              <a:rPr lang="en-US" dirty="0" smtClean="0"/>
              <a:t>People present: Mom, me, grandma (dad side), brother</a:t>
            </a:r>
          </a:p>
          <a:p>
            <a:pPr>
              <a:buFont typeface="Arial" pitchFamily="34" charset="0"/>
              <a:buChar char="•"/>
            </a:pPr>
            <a:r>
              <a:rPr lang="en-US" dirty="0" smtClean="0"/>
              <a:t>Next photo is of my grandma, uncle, grandpa, great grandma</a:t>
            </a:r>
          </a:p>
          <a:p>
            <a:pPr>
              <a:buFont typeface="Arial" pitchFamily="34" charset="0"/>
              <a:buChar char="•"/>
            </a:pPr>
            <a:r>
              <a:rPr lang="en-US" dirty="0" smtClean="0"/>
              <a:t>Last picture is of my Mom, me, and Juan</a:t>
            </a:r>
            <a:endParaRPr lang="en-US" dirty="0"/>
          </a:p>
        </p:txBody>
      </p:sp>
      <p:pic>
        <p:nvPicPr>
          <p:cNvPr id="3076" name="Picture 4" descr="C:\Users\Pacheco\Pictures\MP Navigator EX\2011_12_20\IMG_0004.jpg"/>
          <p:cNvPicPr>
            <a:picLocks noChangeAspect="1" noChangeArrowheads="1"/>
          </p:cNvPicPr>
          <p:nvPr/>
        </p:nvPicPr>
        <p:blipFill>
          <a:blip r:embed="rId2" cstate="print"/>
          <a:srcRect/>
          <a:stretch>
            <a:fillRect/>
          </a:stretch>
        </p:blipFill>
        <p:spPr bwMode="auto">
          <a:xfrm>
            <a:off x="5562600" y="1219200"/>
            <a:ext cx="3429000" cy="5020010"/>
          </a:xfrm>
          <a:prstGeom prst="rect">
            <a:avLst/>
          </a:prstGeom>
          <a:noFill/>
        </p:spPr>
      </p:pic>
      <p:pic>
        <p:nvPicPr>
          <p:cNvPr id="3077" name="Picture 5" descr="C:\Users\Pacheco\Pictures\MP Navigator EX\2011_12_20\IMG_0002.jpg"/>
          <p:cNvPicPr>
            <a:picLocks noChangeAspect="1" noChangeArrowheads="1"/>
          </p:cNvPicPr>
          <p:nvPr/>
        </p:nvPicPr>
        <p:blipFill>
          <a:blip r:embed="rId3" cstate="print"/>
          <a:srcRect/>
          <a:stretch>
            <a:fillRect/>
          </a:stretch>
        </p:blipFill>
        <p:spPr bwMode="auto">
          <a:xfrm>
            <a:off x="2057400" y="1219200"/>
            <a:ext cx="3302610" cy="2609088"/>
          </a:xfrm>
          <a:prstGeom prst="rect">
            <a:avLst/>
          </a:prstGeom>
          <a:noFill/>
        </p:spPr>
      </p:pic>
      <p:pic>
        <p:nvPicPr>
          <p:cNvPr id="3078" name="Picture 6" descr="C:\Users\Pacheco\Pictures\MP Navigator EX\2011_12_20\IMG_0005.jpg"/>
          <p:cNvPicPr>
            <a:picLocks noChangeAspect="1" noChangeArrowheads="1"/>
          </p:cNvPicPr>
          <p:nvPr/>
        </p:nvPicPr>
        <p:blipFill>
          <a:blip r:embed="rId4" cstate="print"/>
          <a:srcRect/>
          <a:stretch>
            <a:fillRect/>
          </a:stretch>
        </p:blipFill>
        <p:spPr bwMode="auto">
          <a:xfrm>
            <a:off x="2057400" y="3886200"/>
            <a:ext cx="3352800" cy="255748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Parents:Mother</a:t>
            </a:r>
            <a:endParaRPr lang="en-US" dirty="0"/>
          </a:p>
        </p:txBody>
      </p:sp>
      <p:sp>
        <p:nvSpPr>
          <p:cNvPr id="4" name="Text Placeholder 3"/>
          <p:cNvSpPr>
            <a:spLocks noGrp="1"/>
          </p:cNvSpPr>
          <p:nvPr>
            <p:ph type="body" sz="half" idx="2"/>
          </p:nvPr>
        </p:nvSpPr>
        <p:spPr>
          <a:xfrm>
            <a:off x="304800" y="990600"/>
            <a:ext cx="3505200" cy="5026152"/>
          </a:xfrm>
        </p:spPr>
        <p:txBody>
          <a:bodyPr>
            <a:normAutofit fontScale="77500" lnSpcReduction="20000"/>
          </a:bodyPr>
          <a:lstStyle/>
          <a:p>
            <a:pPr lvl="0"/>
            <a:r>
              <a:rPr lang="en-US" dirty="0" smtClean="0"/>
              <a:t>How did you cross the border?</a:t>
            </a:r>
            <a:endParaRPr lang="en-US" sz="1200" dirty="0" smtClean="0"/>
          </a:p>
          <a:p>
            <a:pPr lvl="1"/>
            <a:r>
              <a:rPr lang="en-US" dirty="0" smtClean="0"/>
              <a:t>My family in the states came to pick me up in a truck. When we were getting close to the border they stuck me under the back seat of the truck. I barely fit and I was very uncomfortable but it had to be done. My brothers were not so lucky. They had to cross the border by foot with one gallon of water. They had to pay lots of money to have the </a:t>
            </a:r>
            <a:r>
              <a:rPr lang="en-US" dirty="0" err="1" smtClean="0"/>
              <a:t>cayote</a:t>
            </a:r>
            <a:r>
              <a:rPr lang="en-US" dirty="0" smtClean="0"/>
              <a:t> get them across. This form of crossing was too risky for my but a few years later your </a:t>
            </a:r>
            <a:r>
              <a:rPr lang="en-US" dirty="0" err="1" smtClean="0"/>
              <a:t>tia</a:t>
            </a:r>
            <a:r>
              <a:rPr lang="en-US" dirty="0" smtClean="0"/>
              <a:t> Monica crossed by walking and she was 6 months pregnant. She says it was the hardest thing she had to do. These trips lasted days some times over a week. The </a:t>
            </a:r>
            <a:r>
              <a:rPr lang="en-US" dirty="0" err="1" smtClean="0"/>
              <a:t>cayotes</a:t>
            </a:r>
            <a:r>
              <a:rPr lang="en-US" dirty="0" smtClean="0"/>
              <a:t> decided when they were ready to leave and take breaks. </a:t>
            </a:r>
            <a:endParaRPr lang="en-US" sz="1100" dirty="0" smtClean="0"/>
          </a:p>
          <a:p>
            <a:pPr lvl="0"/>
            <a:r>
              <a:rPr lang="en-US" dirty="0" smtClean="0"/>
              <a:t>What was your first job in the states?</a:t>
            </a:r>
            <a:endParaRPr lang="en-US" sz="1200" dirty="0" smtClean="0"/>
          </a:p>
          <a:p>
            <a:pPr lvl="1"/>
            <a:r>
              <a:rPr lang="en-US" dirty="0" smtClean="0"/>
              <a:t>I worked at Western Village Casino cleaning tables. </a:t>
            </a:r>
            <a:endParaRPr lang="en-US" sz="1100" dirty="0" smtClean="0"/>
          </a:p>
          <a:p>
            <a:pPr lvl="0"/>
            <a:r>
              <a:rPr lang="en-US" dirty="0" smtClean="0"/>
              <a:t>Where did you meet my dad?</a:t>
            </a:r>
            <a:endParaRPr lang="en-US" sz="1200" dirty="0" smtClean="0"/>
          </a:p>
          <a:p>
            <a:pPr lvl="1"/>
            <a:r>
              <a:rPr lang="en-US" dirty="0" smtClean="0"/>
              <a:t>We met when I worked at Western Village. He would always come in and say hello to me. I spoke no English so he would have to talk with me in Spanish. My brothers were very protective of my and I wasn’t able to date, so your dad had to come to the house and talk with me with my brothers there.</a:t>
            </a:r>
            <a:endParaRPr lang="en-US" sz="1100" dirty="0" smtClean="0"/>
          </a:p>
          <a:p>
            <a:pPr lvl="0"/>
            <a:r>
              <a:rPr lang="en-US" dirty="0" smtClean="0"/>
              <a:t>When did you get married? </a:t>
            </a:r>
            <a:endParaRPr lang="en-US" sz="1200" dirty="0" smtClean="0"/>
          </a:p>
          <a:p>
            <a:pPr lvl="1"/>
            <a:r>
              <a:rPr lang="en-US" dirty="0" smtClean="0"/>
              <a:t>Oct. 27, 1984 to Marco A. Gil</a:t>
            </a:r>
            <a:endParaRPr lang="en-US" sz="1100" dirty="0" smtClean="0"/>
          </a:p>
          <a:p>
            <a:pPr lvl="1"/>
            <a:r>
              <a:rPr lang="en-US" dirty="0" smtClean="0"/>
              <a:t>Your papa (grandpa on my dads side) walked me down the church isle because my parents could not be there. </a:t>
            </a:r>
            <a:endParaRPr lang="en-US" sz="1100" dirty="0" smtClean="0"/>
          </a:p>
          <a:p>
            <a:endParaRPr lang="en-US" dirty="0"/>
          </a:p>
        </p:txBody>
      </p:sp>
      <p:pic>
        <p:nvPicPr>
          <p:cNvPr id="6145" name="Picture 1" descr="C:\Users\Pacheco\Pictures\MP Navigator EX\2011_12_20\IMG_0001.jpg"/>
          <p:cNvPicPr>
            <a:picLocks noChangeAspect="1" noChangeArrowheads="1"/>
          </p:cNvPicPr>
          <p:nvPr/>
        </p:nvPicPr>
        <p:blipFill>
          <a:blip r:embed="rId2" cstate="print"/>
          <a:srcRect/>
          <a:stretch>
            <a:fillRect/>
          </a:stretch>
        </p:blipFill>
        <p:spPr bwMode="auto">
          <a:xfrm>
            <a:off x="4114800" y="609600"/>
            <a:ext cx="4575513" cy="5791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Brothers</a:t>
            </a:r>
            <a:r>
              <a:rPr lang="en-US" dirty="0" smtClean="0"/>
              <a:t>:</a:t>
            </a:r>
            <a:endParaRPr lang="en-US" dirty="0"/>
          </a:p>
        </p:txBody>
      </p:sp>
      <p:pic>
        <p:nvPicPr>
          <p:cNvPr id="5" name="Picture 2" descr="C:\Users\Pacheco\Pictures\Reno\March 2008\100d 137.JPG"/>
          <p:cNvPicPr>
            <a:picLocks noGrp="1" noChangeAspect="1" noChangeArrowheads="1"/>
          </p:cNvPicPr>
          <p:nvPr>
            <p:ph type="pic" idx="1"/>
          </p:nvPr>
        </p:nvPicPr>
        <p:blipFill>
          <a:blip r:embed="rId2" cstate="print"/>
          <a:srcRect t="15290" b="15290"/>
          <a:stretch>
            <a:fillRect/>
          </a:stretch>
        </p:blipFill>
        <p:spPr bwMode="auto">
          <a:xfrm>
            <a:off x="3733800" y="3124200"/>
            <a:ext cx="2438400" cy="3630420"/>
          </a:xfrm>
          <a:prstGeom prst="rect">
            <a:avLst/>
          </a:prstGeom>
          <a:noFill/>
        </p:spPr>
      </p:pic>
      <p:pic>
        <p:nvPicPr>
          <p:cNvPr id="4098" name="Picture 2" descr="C:\Users\Pacheco\Pictures\Reno\July 2008\IMG_1435.JPG"/>
          <p:cNvPicPr>
            <a:picLocks noChangeAspect="1" noChangeArrowheads="1"/>
          </p:cNvPicPr>
          <p:nvPr/>
        </p:nvPicPr>
        <p:blipFill>
          <a:blip r:embed="rId3" cstate="print"/>
          <a:srcRect/>
          <a:stretch>
            <a:fillRect/>
          </a:stretch>
        </p:blipFill>
        <p:spPr bwMode="auto">
          <a:xfrm>
            <a:off x="6553200" y="3200400"/>
            <a:ext cx="2395220" cy="3505200"/>
          </a:xfrm>
          <a:prstGeom prst="rect">
            <a:avLst/>
          </a:prstGeom>
          <a:noFill/>
        </p:spPr>
      </p:pic>
      <p:pic>
        <p:nvPicPr>
          <p:cNvPr id="4099" name="Picture 3" descr="C:\Users\Pacheco\Pictures\Print me 3\DSCN0881.JPG"/>
          <p:cNvPicPr>
            <a:picLocks noChangeAspect="1" noChangeArrowheads="1"/>
          </p:cNvPicPr>
          <p:nvPr/>
        </p:nvPicPr>
        <p:blipFill>
          <a:blip r:embed="rId4" cstate="print"/>
          <a:srcRect/>
          <a:stretch>
            <a:fillRect/>
          </a:stretch>
        </p:blipFill>
        <p:spPr bwMode="auto">
          <a:xfrm>
            <a:off x="533400" y="3200400"/>
            <a:ext cx="2590800" cy="3454400"/>
          </a:xfrm>
          <a:prstGeom prst="rect">
            <a:avLst/>
          </a:prstGeom>
          <a:noFill/>
        </p:spPr>
      </p:pic>
      <p:pic>
        <p:nvPicPr>
          <p:cNvPr id="4101" name="Picture 5" descr="C:\Users\Pacheco\Pictures\California Trip July 2007\DSC05263.JPG"/>
          <p:cNvPicPr>
            <a:picLocks noChangeAspect="1" noChangeArrowheads="1"/>
          </p:cNvPicPr>
          <p:nvPr/>
        </p:nvPicPr>
        <p:blipFill>
          <a:blip r:embed="rId5" cstate="print"/>
          <a:srcRect/>
          <a:stretch>
            <a:fillRect/>
          </a:stretch>
        </p:blipFill>
        <p:spPr bwMode="auto">
          <a:xfrm>
            <a:off x="3048000" y="457200"/>
            <a:ext cx="3429000" cy="2514600"/>
          </a:xfrm>
          <a:prstGeom prst="rect">
            <a:avLst/>
          </a:prstGeom>
          <a:noFill/>
        </p:spPr>
      </p:pic>
      <p:sp>
        <p:nvSpPr>
          <p:cNvPr id="11" name="Rounded Rectangle 10"/>
          <p:cNvSpPr/>
          <p:nvPr/>
        </p:nvSpPr>
        <p:spPr>
          <a:xfrm>
            <a:off x="838200" y="2590800"/>
            <a:ext cx="1676400" cy="457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t>Jessy</a:t>
            </a:r>
            <a:r>
              <a:rPr lang="en-US" dirty="0" smtClean="0"/>
              <a:t> #4</a:t>
            </a:r>
            <a:endParaRPr lang="en-US" dirty="0"/>
          </a:p>
        </p:txBody>
      </p:sp>
      <p:sp>
        <p:nvSpPr>
          <p:cNvPr id="16" name="Rounded Rectangle 15"/>
          <p:cNvSpPr/>
          <p:nvPr/>
        </p:nvSpPr>
        <p:spPr>
          <a:xfrm>
            <a:off x="6934200" y="2590800"/>
            <a:ext cx="1676400" cy="457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Daniel #6</a:t>
            </a:r>
            <a:endParaRPr lang="en-US" dirty="0"/>
          </a:p>
        </p:txBody>
      </p:sp>
      <p:sp>
        <p:nvSpPr>
          <p:cNvPr id="17" name="Rounded Rectangle 16"/>
          <p:cNvSpPr/>
          <p:nvPr/>
        </p:nvSpPr>
        <p:spPr>
          <a:xfrm>
            <a:off x="4038600" y="6096000"/>
            <a:ext cx="1676400" cy="457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Juan #5 </a:t>
            </a:r>
            <a:endParaRPr lang="en-US" dirty="0"/>
          </a:p>
        </p:txBody>
      </p:sp>
      <p:sp>
        <p:nvSpPr>
          <p:cNvPr id="18" name="Rounded Rectangle 17"/>
          <p:cNvSpPr/>
          <p:nvPr/>
        </p:nvSpPr>
        <p:spPr>
          <a:xfrm>
            <a:off x="1371600" y="1524000"/>
            <a:ext cx="1676400" cy="457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Donny #3</a:t>
            </a:r>
            <a:endParaRPr lang="en-US" dirty="0"/>
          </a:p>
        </p:txBody>
      </p:sp>
      <p:sp>
        <p:nvSpPr>
          <p:cNvPr id="19" name="Rounded Rectangle 18"/>
          <p:cNvSpPr/>
          <p:nvPr/>
        </p:nvSpPr>
        <p:spPr>
          <a:xfrm>
            <a:off x="6324600" y="1143000"/>
            <a:ext cx="1676400" cy="457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Marco #1</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 </a:t>
            </a:r>
            <a:endParaRPr lang="en-US" dirty="0"/>
          </a:p>
        </p:txBody>
      </p:sp>
      <p:sp>
        <p:nvSpPr>
          <p:cNvPr id="4" name="Text Placeholder 3"/>
          <p:cNvSpPr>
            <a:spLocks noGrp="1"/>
          </p:cNvSpPr>
          <p:nvPr>
            <p:ph type="body" sz="half" idx="2"/>
          </p:nvPr>
        </p:nvSpPr>
        <p:spPr>
          <a:xfrm>
            <a:off x="838200" y="1676400"/>
            <a:ext cx="1905000" cy="3886200"/>
          </a:xfrm>
        </p:spPr>
        <p:txBody>
          <a:bodyPr/>
          <a:lstStyle/>
          <a:p>
            <a:pPr algn="ctr"/>
            <a:r>
              <a:rPr lang="en-US" dirty="0" smtClean="0"/>
              <a:t>Married To </a:t>
            </a:r>
            <a:r>
              <a:rPr lang="en-US" dirty="0" smtClean="0"/>
              <a:t>T</a:t>
            </a:r>
            <a:r>
              <a:rPr lang="en-US" dirty="0" smtClean="0"/>
              <a:t>he </a:t>
            </a:r>
            <a:r>
              <a:rPr lang="en-US" u="sng" dirty="0" smtClean="0"/>
              <a:t>Military (Army)</a:t>
            </a:r>
          </a:p>
          <a:p>
            <a:pPr>
              <a:buFont typeface="Arial" pitchFamily="34" charset="0"/>
              <a:buChar char="•"/>
            </a:pPr>
            <a:r>
              <a:rPr lang="en-US" dirty="0" smtClean="0"/>
              <a:t>Married February 23, 2005</a:t>
            </a:r>
          </a:p>
          <a:p>
            <a:pPr>
              <a:buFont typeface="Arial" pitchFamily="34" charset="0"/>
              <a:buChar char="•"/>
            </a:pPr>
            <a:r>
              <a:rPr lang="en-US" dirty="0" smtClean="0"/>
              <a:t>To Christopher Pacheco </a:t>
            </a:r>
          </a:p>
          <a:p>
            <a:pPr>
              <a:buFont typeface="Arial" pitchFamily="34" charset="0"/>
              <a:buChar char="•"/>
            </a:pPr>
            <a:r>
              <a:rPr lang="en-US" dirty="0" smtClean="0"/>
              <a:t>Expecting our firsts. *Natalie Ann Pacheco*</a:t>
            </a:r>
          </a:p>
          <a:p>
            <a:pPr>
              <a:buFont typeface="Arial" pitchFamily="34" charset="0"/>
              <a:buChar char="•"/>
            </a:pPr>
            <a:r>
              <a:rPr lang="en-US" dirty="0" smtClean="0"/>
              <a:t>Due Date: Feb. 14, 2012</a:t>
            </a:r>
            <a:endParaRPr lang="en-US" dirty="0" smtClean="0"/>
          </a:p>
        </p:txBody>
      </p:sp>
      <p:pic>
        <p:nvPicPr>
          <p:cNvPr id="1026" name="Picture 2" descr="C:\Users\Pacheco\Pictures\Moby Dick Dinner\IMG_1111E.jpg"/>
          <p:cNvPicPr>
            <a:picLocks noChangeAspect="1" noChangeArrowheads="1"/>
          </p:cNvPicPr>
          <p:nvPr/>
        </p:nvPicPr>
        <p:blipFill>
          <a:blip r:embed="rId2" cstate="print"/>
          <a:srcRect/>
          <a:stretch>
            <a:fillRect/>
          </a:stretch>
        </p:blipFill>
        <p:spPr bwMode="auto">
          <a:xfrm>
            <a:off x="3276600" y="914400"/>
            <a:ext cx="2667000" cy="3843618"/>
          </a:xfrm>
          <a:prstGeom prst="rect">
            <a:avLst/>
          </a:prstGeom>
          <a:noFill/>
        </p:spPr>
      </p:pic>
      <p:pic>
        <p:nvPicPr>
          <p:cNvPr id="1027" name="Picture 3" descr="C:\Users\Pacheco\Pictures\Us\Sears photos\s41978ca111984_9 8x10.jpg"/>
          <p:cNvPicPr>
            <a:picLocks noChangeAspect="1" noChangeArrowheads="1"/>
          </p:cNvPicPr>
          <p:nvPr/>
        </p:nvPicPr>
        <p:blipFill>
          <a:blip r:embed="rId3" cstate="print"/>
          <a:srcRect/>
          <a:stretch>
            <a:fillRect/>
          </a:stretch>
        </p:blipFill>
        <p:spPr bwMode="auto">
          <a:xfrm>
            <a:off x="6019800" y="914400"/>
            <a:ext cx="2876550" cy="3835400"/>
          </a:xfrm>
          <a:prstGeom prst="rect">
            <a:avLst/>
          </a:prstGeom>
          <a:noFill/>
        </p:spPr>
      </p:pic>
      <p:pic>
        <p:nvPicPr>
          <p:cNvPr id="1028" name="Picture 4" descr="C:\Users\Pacheco\Pictures\Baby news\IMG - Copy.jpg"/>
          <p:cNvPicPr>
            <a:picLocks noChangeAspect="1" noChangeArrowheads="1"/>
          </p:cNvPicPr>
          <p:nvPr/>
        </p:nvPicPr>
        <p:blipFill>
          <a:blip r:embed="rId4" cstate="print"/>
          <a:srcRect/>
          <a:stretch>
            <a:fillRect/>
          </a:stretch>
        </p:blipFill>
        <p:spPr bwMode="auto">
          <a:xfrm>
            <a:off x="3810000" y="4800600"/>
            <a:ext cx="1761744" cy="1582509"/>
          </a:xfrm>
          <a:prstGeom prst="rect">
            <a:avLst/>
          </a:prstGeom>
          <a:noFill/>
        </p:spPr>
      </p:pic>
      <p:pic>
        <p:nvPicPr>
          <p:cNvPr id="1029" name="Picture 5" descr="C:\Users\Pacheco\Pictures\Baby news\IMG.jpg"/>
          <p:cNvPicPr>
            <a:picLocks noChangeAspect="1" noChangeArrowheads="1"/>
          </p:cNvPicPr>
          <p:nvPr/>
        </p:nvPicPr>
        <p:blipFill>
          <a:blip r:embed="rId5" cstate="print"/>
          <a:srcRect/>
          <a:stretch>
            <a:fillRect/>
          </a:stretch>
        </p:blipFill>
        <p:spPr bwMode="auto">
          <a:xfrm>
            <a:off x="6477000" y="4800600"/>
            <a:ext cx="2082292" cy="1569567"/>
          </a:xfrm>
          <a:prstGeom prst="rect">
            <a:avLst/>
          </a:prstGeom>
          <a:noFill/>
        </p:spPr>
      </p:pic>
      <p:sp>
        <p:nvSpPr>
          <p:cNvPr id="9" name="Left-Right-Up Arrow 8"/>
          <p:cNvSpPr/>
          <p:nvPr/>
        </p:nvSpPr>
        <p:spPr>
          <a:xfrm>
            <a:off x="5638800" y="4800600"/>
            <a:ext cx="762000" cy="685800"/>
          </a:xfrm>
          <a:prstGeom prst="leftRightUpArrow">
            <a:avLst/>
          </a:prstGeom>
          <a:ln>
            <a:solidFill>
              <a:schemeClr val="accent3">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 in History:</a:t>
            </a:r>
            <a:endParaRPr lang="en-US" dirty="0"/>
          </a:p>
        </p:txBody>
      </p:sp>
      <p:sp>
        <p:nvSpPr>
          <p:cNvPr id="4" name="Text Placeholder 3"/>
          <p:cNvSpPr>
            <a:spLocks noGrp="1"/>
          </p:cNvSpPr>
          <p:nvPr>
            <p:ph type="body" sz="half" idx="2"/>
          </p:nvPr>
        </p:nvSpPr>
        <p:spPr>
          <a:xfrm>
            <a:off x="1828800" y="1600200"/>
            <a:ext cx="6705600" cy="4416552"/>
          </a:xfrm>
        </p:spPr>
        <p:txBody>
          <a:bodyPr>
            <a:normAutofit/>
          </a:bodyPr>
          <a:lstStyle/>
          <a:p>
            <a:pPr>
              <a:buFont typeface="Arial" pitchFamily="34" charset="0"/>
              <a:buChar char="•"/>
            </a:pPr>
            <a:r>
              <a:rPr lang="en-US" dirty="0" smtClean="0">
                <a:hlinkClick r:id="rId2" action="ppaction://hlinkfile"/>
              </a:rPr>
              <a:t>1995- Mexico </a:t>
            </a:r>
            <a:r>
              <a:rPr lang="en-US" dirty="0" smtClean="0">
                <a:hlinkClick r:id="rId2" action="ppaction://hlinkfile"/>
              </a:rPr>
              <a:t>Bailout</a:t>
            </a:r>
            <a:endParaRPr lang="en-US" dirty="0" smtClean="0"/>
          </a:p>
          <a:p>
            <a:pPr>
              <a:buFont typeface="Arial" pitchFamily="34" charset="0"/>
              <a:buChar char="•"/>
            </a:pPr>
            <a:r>
              <a:rPr lang="en-US" dirty="0" smtClean="0">
                <a:hlinkClick r:id="rId3" action="ppaction://hlinkfile"/>
              </a:rPr>
              <a:t>1998- President Clinton </a:t>
            </a:r>
            <a:r>
              <a:rPr lang="en-US" dirty="0" smtClean="0">
                <a:hlinkClick r:id="rId3" action="ppaction://hlinkfile"/>
              </a:rPr>
              <a:t>Impeached</a:t>
            </a:r>
            <a:endParaRPr lang="en-US" dirty="0" smtClean="0"/>
          </a:p>
          <a:p>
            <a:pPr>
              <a:buFont typeface="Arial" pitchFamily="34" charset="0"/>
              <a:buChar char="•"/>
            </a:pPr>
            <a:r>
              <a:rPr lang="en-US" dirty="0" smtClean="0">
                <a:hlinkClick r:id="rId4" action="ppaction://hlinkfile"/>
              </a:rPr>
              <a:t>2000- Hilary Clinton Elected to Senate</a:t>
            </a:r>
            <a:r>
              <a:rPr lang="en-US" dirty="0" smtClean="0"/>
              <a:t> </a:t>
            </a:r>
            <a:endParaRPr lang="en-US" dirty="0" smtClean="0"/>
          </a:p>
          <a:p>
            <a:pPr>
              <a:buFont typeface="Arial" pitchFamily="34" charset="0"/>
              <a:buChar char="•"/>
            </a:pPr>
            <a:r>
              <a:rPr lang="en-US" dirty="0" smtClean="0">
                <a:hlinkClick r:id="rId5" action="ppaction://hlinkfile"/>
              </a:rPr>
              <a:t>2000- </a:t>
            </a:r>
            <a:r>
              <a:rPr lang="en-US" dirty="0" smtClean="0">
                <a:hlinkClick r:id="rId5" action="ppaction://hlinkfile"/>
              </a:rPr>
              <a:t>George W Bush Elected </a:t>
            </a:r>
            <a:r>
              <a:rPr lang="en-US" dirty="0" smtClean="0">
                <a:hlinkClick r:id="rId5" action="ppaction://hlinkfile"/>
              </a:rPr>
              <a:t>President</a:t>
            </a:r>
            <a:endParaRPr lang="en-US" dirty="0" smtClean="0"/>
          </a:p>
          <a:p>
            <a:pPr>
              <a:buFont typeface="Arial" pitchFamily="34" charset="0"/>
              <a:buChar char="•"/>
            </a:pPr>
            <a:r>
              <a:rPr lang="en-US" dirty="0" smtClean="0"/>
              <a:t>2001- </a:t>
            </a:r>
            <a:r>
              <a:rPr lang="en-US" dirty="0" smtClean="0">
                <a:hlinkClick r:id="rId6" action="ppaction://hlinkfile"/>
              </a:rPr>
              <a:t>9/11 Attack on New York and Washington DC</a:t>
            </a:r>
            <a:r>
              <a:rPr lang="en-US" dirty="0" smtClean="0"/>
              <a:t> </a:t>
            </a:r>
            <a:endParaRPr lang="en-US" dirty="0" smtClean="0"/>
          </a:p>
          <a:p>
            <a:pPr>
              <a:buFont typeface="Arial" pitchFamily="34" charset="0"/>
              <a:buChar char="•"/>
            </a:pPr>
            <a:r>
              <a:rPr lang="en-US" dirty="0" smtClean="0">
                <a:hlinkClick r:id="rId7" action="ppaction://hlinkfile"/>
              </a:rPr>
              <a:t>2001-US </a:t>
            </a:r>
            <a:r>
              <a:rPr lang="en-US" dirty="0" smtClean="0">
                <a:hlinkClick r:id="rId7" action="ppaction://hlinkfile"/>
              </a:rPr>
              <a:t>and Great Britain </a:t>
            </a:r>
            <a:r>
              <a:rPr lang="en-US" dirty="0" smtClean="0">
                <a:hlinkClick r:id="rId7" action="ppaction://hlinkfile"/>
              </a:rPr>
              <a:t>Attack </a:t>
            </a:r>
            <a:r>
              <a:rPr lang="en-US" dirty="0" err="1" smtClean="0">
                <a:hlinkClick r:id="rId7" action="ppaction://hlinkfile"/>
              </a:rPr>
              <a:t>Afghnistan</a:t>
            </a:r>
            <a:r>
              <a:rPr lang="en-US" dirty="0" smtClean="0"/>
              <a:t> </a:t>
            </a:r>
            <a:endParaRPr lang="en-US" dirty="0" smtClean="0"/>
          </a:p>
          <a:p>
            <a:pPr>
              <a:buFont typeface="Arial" pitchFamily="34" charset="0"/>
              <a:buChar char="•"/>
            </a:pPr>
            <a:r>
              <a:rPr lang="en-US" dirty="0" smtClean="0"/>
              <a:t>2001 </a:t>
            </a:r>
            <a:r>
              <a:rPr lang="en-US" dirty="0" smtClean="0">
                <a:hlinkClick r:id="rId8" action="ppaction://hlinkfile"/>
              </a:rPr>
              <a:t>Anthrax Attacks in </a:t>
            </a:r>
            <a:r>
              <a:rPr lang="en-US" dirty="0" smtClean="0">
                <a:hlinkClick r:id="rId8" action="ppaction://hlinkfile"/>
              </a:rPr>
              <a:t>US</a:t>
            </a:r>
            <a:endParaRPr lang="en-US" dirty="0" smtClean="0"/>
          </a:p>
          <a:p>
            <a:pPr>
              <a:buFont typeface="Arial" pitchFamily="34" charset="0"/>
              <a:buChar char="•"/>
            </a:pPr>
            <a:r>
              <a:rPr lang="en-US" dirty="0" smtClean="0">
                <a:hlinkClick r:id="rId9" action="ppaction://hlinkfile"/>
              </a:rPr>
              <a:t>2005- Hurricane Katrina </a:t>
            </a:r>
            <a:r>
              <a:rPr lang="en-US" dirty="0" err="1" smtClean="0">
                <a:hlinkClick r:id="rId9" action="ppaction://hlinkfile"/>
              </a:rPr>
              <a:t>Devestates</a:t>
            </a:r>
            <a:r>
              <a:rPr lang="en-US" dirty="0" smtClean="0">
                <a:hlinkClick r:id="rId9" action="ppaction://hlinkfile"/>
              </a:rPr>
              <a:t> Gulf </a:t>
            </a:r>
            <a:r>
              <a:rPr lang="en-US" dirty="0" smtClean="0">
                <a:hlinkClick r:id="rId9" action="ppaction://hlinkfile"/>
              </a:rPr>
              <a:t>Coast</a:t>
            </a:r>
            <a:endParaRPr lang="en-US" dirty="0" smtClean="0"/>
          </a:p>
          <a:p>
            <a:pPr>
              <a:buFont typeface="Arial" pitchFamily="34" charset="0"/>
              <a:buChar char="•"/>
            </a:pPr>
            <a:r>
              <a:rPr lang="en-US" dirty="0" smtClean="0"/>
              <a:t>2008- </a:t>
            </a:r>
            <a:r>
              <a:rPr lang="en-US" dirty="0" smtClean="0">
                <a:hlinkClick r:id="rId10" action="ppaction://hlinkfile"/>
              </a:rPr>
              <a:t>Barak Obama to Be Democratic Nominee for President</a:t>
            </a:r>
            <a:endParaRPr lang="en-US" dirty="0" smtClean="0"/>
          </a:p>
        </p:txBody>
      </p:sp>
    </p:spTree>
  </p:cSld>
  <p:clrMapOvr>
    <a:masterClrMapping/>
  </p:clrMapOvr>
</p:sld>
</file>

<file path=ppt/theme/theme1.xml><?xml version="1.0" encoding="utf-8"?>
<a:theme xmlns:a="http://schemas.openxmlformats.org/drawingml/2006/main" name="Infinity">
  <a:themeElements>
    <a:clrScheme name="Infinity">
      <a:dk1>
        <a:sysClr val="windowText" lastClr="000000"/>
      </a:dk1>
      <a:lt1>
        <a:sysClr val="window" lastClr="FFFFFF"/>
      </a:lt1>
      <a:dk2>
        <a:srgbClr val="EABB00"/>
      </a:dk2>
      <a:lt2>
        <a:srgbClr val="DEF2FA"/>
      </a:lt2>
      <a:accent1>
        <a:srgbClr val="983DB1"/>
      </a:accent1>
      <a:accent2>
        <a:srgbClr val="47D147"/>
      </a:accent2>
      <a:accent3>
        <a:srgbClr val="CC0053"/>
      </a:accent3>
      <a:accent4>
        <a:srgbClr val="EA950D"/>
      </a:accent4>
      <a:accent5>
        <a:srgbClr val="C800C8"/>
      </a:accent5>
      <a:accent6>
        <a:srgbClr val="6161FF"/>
      </a:accent6>
      <a:hlink>
        <a:srgbClr val="755D00"/>
      </a:hlink>
      <a:folHlink>
        <a:srgbClr val="31AEE0"/>
      </a:folHlink>
    </a:clrScheme>
    <a:fontScheme name="Infinity">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Infinity">
      <a:fillStyleLst>
        <a:solidFill>
          <a:schemeClr val="phClr">
            <a:shade val="95000"/>
            <a:satMod val="115000"/>
          </a:schemeClr>
        </a:solidFill>
        <a:gradFill rotWithShape="1">
          <a:gsLst>
            <a:gs pos="0">
              <a:schemeClr val="phClr">
                <a:tint val="90000"/>
                <a:alpha val="50000"/>
                <a:satMod val="150000"/>
              </a:schemeClr>
            </a:gs>
            <a:gs pos="35000">
              <a:schemeClr val="phClr">
                <a:tint val="100000"/>
                <a:alpha val="80000"/>
                <a:satMod val="130000"/>
              </a:schemeClr>
            </a:gs>
            <a:gs pos="100000">
              <a:schemeClr val="phClr">
                <a:tint val="100000"/>
                <a:shade val="90000"/>
                <a:alpha val="95000"/>
                <a:satMod val="115000"/>
              </a:schemeClr>
            </a:gs>
          </a:gsLst>
          <a:lin ang="5400000" scaled="1"/>
        </a:gradFill>
        <a:gradFill rotWithShape="1">
          <a:gsLst>
            <a:gs pos="0">
              <a:schemeClr val="phClr">
                <a:shade val="51000"/>
                <a:alpha val="90000"/>
                <a:satMod val="130000"/>
              </a:schemeClr>
            </a:gs>
            <a:gs pos="50000">
              <a:schemeClr val="phClr">
                <a:shade val="93000"/>
                <a:alpha val="70000"/>
                <a:satMod val="130000"/>
              </a:schemeClr>
            </a:gs>
            <a:gs pos="75000">
              <a:schemeClr val="phClr">
                <a:shade val="94000"/>
                <a:alpha val="50000"/>
                <a:satMod val="135000"/>
              </a:schemeClr>
            </a:gs>
            <a:gs pos="100000">
              <a:schemeClr val="phClr">
                <a:shade val="94000"/>
                <a:alpha val="50000"/>
                <a:satMod val="135000"/>
              </a:schemeClr>
            </a:gs>
          </a:gsLst>
          <a:lin ang="0" scaled="0"/>
        </a:gradFill>
      </a:fillStyleLst>
      <a:lnStyleLst>
        <a:ln w="19050" cap="flat" cmpd="sng" algn="ctr">
          <a:solidFill>
            <a:schemeClr val="phClr">
              <a:shade val="95000"/>
            </a:schemeClr>
          </a:solidFill>
          <a:prstDash val="solid"/>
        </a:ln>
        <a:ln w="31750" cap="flat" cmpd="sng" algn="ctr">
          <a:solidFill>
            <a:schemeClr val="phClr">
              <a:shade val="95000"/>
              <a:satMod val="110000"/>
            </a:schemeClr>
          </a:solidFill>
          <a:prstDash val="solid"/>
        </a:ln>
        <a:ln w="57150" cap="flat" cmpd="dbl" algn="ctr">
          <a:solidFill>
            <a:schemeClr val="phClr">
              <a:shade val="95000"/>
              <a:satMod val="130000"/>
            </a:schemeClr>
          </a:solidFill>
          <a:prstDash val="solid"/>
        </a:ln>
      </a:lnStyleLst>
      <a:effectStyleLst>
        <a:effectStyle>
          <a:effectLst>
            <a:outerShdw blurRad="63500" dist="25400" dir="5400000" sx="101000" sy="101000" algn="ctr" rotWithShape="0">
              <a:srgbClr val="000000">
                <a:alpha val="50000"/>
              </a:srgbClr>
            </a:outerShdw>
          </a:effectLst>
        </a:effectStyle>
        <a:effectStyle>
          <a:effectLst>
            <a:outerShdw blurRad="63500" dist="12700" dir="5400000" sx="101000" sy="101000" algn="ctr" rotWithShape="0">
              <a:srgbClr val="000000">
                <a:alpha val="50000"/>
              </a:srgbClr>
            </a:outerShdw>
            <a:reflection blurRad="12700" stA="26000" endPos="15000" dist="19050" dir="5400000" sy="-100000" rotWithShape="0"/>
          </a:effectLst>
        </a:effectStyle>
        <a:effectStyle>
          <a:effectLst>
            <a:innerShdw blurRad="101600" dist="12700">
              <a:srgbClr val="000000">
                <a:alpha val="35000"/>
              </a:srgbClr>
            </a:innerShdw>
            <a:reflection blurRad="12700" stA="26000" endPos="25000" dist="19050" dir="5400000" sy="-100000" rotWithShape="0"/>
          </a:effectLst>
          <a:scene3d>
            <a:camera prst="orthographicFront">
              <a:rot lat="0" lon="0" rev="0"/>
            </a:camera>
            <a:lightRig rig="twoPt" dir="t">
              <a:rot lat="0" lon="0" rev="5400000"/>
            </a:lightRig>
          </a:scene3d>
          <a:sp3d>
            <a:bevelT w="38100" prst="coolSlant"/>
          </a:sp3d>
        </a:effectStyle>
      </a:effectStyleLst>
      <a:bgFillStyleLst>
        <a:solidFill>
          <a:schemeClr val="phClr"/>
        </a:solidFill>
        <a:gradFill rotWithShape="1">
          <a:gsLst>
            <a:gs pos="0">
              <a:schemeClr val="phClr">
                <a:tint val="80000"/>
                <a:satMod val="250000"/>
              </a:schemeClr>
            </a:gs>
            <a:gs pos="40000">
              <a:schemeClr val="phClr">
                <a:tint val="90000"/>
                <a:shade val="80000"/>
                <a:satMod val="200000"/>
              </a:schemeClr>
            </a:gs>
            <a:gs pos="100000">
              <a:schemeClr val="phClr">
                <a:shade val="20000"/>
                <a:satMod val="175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Infinity</Template>
  <TotalTime>109</TotalTime>
  <Words>475</Words>
  <Application>Microsoft Office PowerPoint</Application>
  <PresentationFormat>On-screen Show (4:3)</PresentationFormat>
  <Paragraphs>43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Infinity</vt:lpstr>
      <vt:lpstr>History Of Me</vt:lpstr>
      <vt:lpstr>Parents: Dad</vt:lpstr>
      <vt:lpstr>Parents: Mom</vt:lpstr>
      <vt:lpstr>Parents:Mother</vt:lpstr>
      <vt:lpstr>Five Brothers:</vt:lpstr>
      <vt:lpstr>Today: </vt:lpstr>
      <vt:lpstr>Events in History: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Me</dc:title>
  <dc:creator>nena</dc:creator>
  <cp:lastModifiedBy>Pacheco</cp:lastModifiedBy>
  <cp:revision>2</cp:revision>
  <dcterms:created xsi:type="dcterms:W3CDTF">2011-12-20T08:34:24Z</dcterms:created>
  <dcterms:modified xsi:type="dcterms:W3CDTF">2011-12-20T10:25:17Z</dcterms:modified>
</cp:coreProperties>
</file>